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08"/>
  </p:normalViewPr>
  <p:slideViewPr>
    <p:cSldViewPr>
      <p:cViewPr varScale="1">
        <p:scale>
          <a:sx n="103" d="100"/>
          <a:sy n="103" d="100"/>
        </p:scale>
        <p:origin x="800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289153" y="289052"/>
            <a:ext cx="5610859" cy="1188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8946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12188952" y="0"/>
                </a:moveTo>
                <a:lnTo>
                  <a:pt x="0" y="0"/>
                </a:lnTo>
                <a:lnTo>
                  <a:pt x="0" y="6858000"/>
                </a:lnTo>
                <a:lnTo>
                  <a:pt x="12188952" y="6858000"/>
                </a:lnTo>
                <a:lnTo>
                  <a:pt x="12188952" y="0"/>
                </a:lnTo>
                <a:close/>
              </a:path>
            </a:pathLst>
          </a:custGeom>
          <a:solidFill>
            <a:srgbClr val="6AA2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241300" y="241300"/>
            <a:ext cx="11706860" cy="6375400"/>
          </a:xfrm>
          <a:custGeom>
            <a:avLst/>
            <a:gdLst/>
            <a:ahLst/>
            <a:cxnLst/>
            <a:rect l="l" t="t" r="r" b="b"/>
            <a:pathLst>
              <a:path w="11706860" h="6375400">
                <a:moveTo>
                  <a:pt x="0" y="6375400"/>
                </a:moveTo>
                <a:lnTo>
                  <a:pt x="11706352" y="6375400"/>
                </a:lnTo>
                <a:lnTo>
                  <a:pt x="11706352" y="0"/>
                </a:lnTo>
                <a:lnTo>
                  <a:pt x="0" y="0"/>
                </a:lnTo>
                <a:lnTo>
                  <a:pt x="0" y="637540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53211" y="1426184"/>
            <a:ext cx="11407140" cy="628015"/>
          </a:xfrm>
          <a:custGeom>
            <a:avLst/>
            <a:gdLst/>
            <a:ahLst/>
            <a:cxnLst/>
            <a:rect l="l" t="t" r="r" b="b"/>
            <a:pathLst>
              <a:path w="11407140" h="628014">
                <a:moveTo>
                  <a:pt x="11407140" y="0"/>
                </a:moveTo>
                <a:lnTo>
                  <a:pt x="0" y="0"/>
                </a:lnTo>
                <a:lnTo>
                  <a:pt x="0" y="627697"/>
                </a:lnTo>
                <a:lnTo>
                  <a:pt x="11407140" y="627697"/>
                </a:lnTo>
                <a:lnTo>
                  <a:pt x="114071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069D78B-0A44-F8EE-0F26-FEBED3F15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Rachel Kingsley</cp:lastModifiedBy>
  <cp:revision>1</cp:revision>
  <dcterms:created xsi:type="dcterms:W3CDTF">2026-03-05T17:58:40Z</dcterms:created>
  <dcterms:modified xsi:type="dcterms:W3CDTF">2026-03-05T18:02:43Z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2026-03-05T00:00:00Z</vt:filetime>
  </property>
  <property fmtid="{D5CDD505-2E9C-101B-9397-08002B2CF9AE}" pid="3" name="Creator">
    <vt:lpwstr>Adobe InDesign 20.2 (Macintosh)</vt:lpwstr>
  </property>
  <property fmtid="{D5CDD505-2E9C-101B-9397-08002B2CF9AE}" pid="4" name="LastSaved">
    <vt:filetime>2026-03-05T00:00:00Z</vt:filetime>
  </property>
  <property fmtid="{D5CDD505-2E9C-101B-9397-08002B2CF9AE}" pid="5" name="Producer">
    <vt:lpwstr>Adobe PDF Library 17.0</vt:lpwstr>
  </property>
</Properties>
</file>